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630C4-5B50-4BEF-87E4-4F5F8FF2636D}" v="20" dt="2023-06-06T12:46:30.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31422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683EC4-9340-46C1-897F-7DC17717FF4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78225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312760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852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01025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379222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41384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66884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61885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35304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6534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683EC4-9340-46C1-897F-7DC17717FF4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54089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683EC4-9340-46C1-897F-7DC17717FF40}"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32258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86156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390190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D683EC4-9340-46C1-897F-7DC17717FF40}" type="datetimeFigureOut">
              <a:rPr lang="en-US" smtClean="0"/>
              <a:t>6/6/2023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115143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683EC4-9340-46C1-897F-7DC17717FF4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5F5A1-C2D6-4022-8C02-A019554F261C}" type="slidenum">
              <a:rPr lang="en-US" smtClean="0"/>
              <a:t>‹#›</a:t>
            </a:fld>
            <a:endParaRPr lang="en-US"/>
          </a:p>
        </p:txBody>
      </p:sp>
    </p:spTree>
    <p:extLst>
      <p:ext uri="{BB962C8B-B14F-4D97-AF65-F5344CB8AC3E}">
        <p14:creationId xmlns:p14="http://schemas.microsoft.com/office/powerpoint/2010/main" val="205330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683EC4-9340-46C1-897F-7DC17717FF40}" type="datetimeFigureOut">
              <a:rPr lang="en-US" smtClean="0"/>
              <a:t>6/6/2023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75F5A1-C2D6-4022-8C02-A019554F261C}" type="slidenum">
              <a:rPr lang="en-US" smtClean="0"/>
              <a:t>‹#›</a:t>
            </a:fld>
            <a:endParaRPr lang="en-US"/>
          </a:p>
        </p:txBody>
      </p:sp>
    </p:spTree>
    <p:extLst>
      <p:ext uri="{BB962C8B-B14F-4D97-AF65-F5344CB8AC3E}">
        <p14:creationId xmlns:p14="http://schemas.microsoft.com/office/powerpoint/2010/main" val="23260339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12CD1E-D6C5-4288-1679-4A3A699CA941}"/>
              </a:ext>
            </a:extLst>
          </p:cNvPr>
          <p:cNvSpPr txBox="1"/>
          <p:nvPr/>
        </p:nvSpPr>
        <p:spPr>
          <a:xfrm>
            <a:off x="5485793" y="1602672"/>
            <a:ext cx="9523827" cy="3170099"/>
          </a:xfrm>
          <a:prstGeom prst="rect">
            <a:avLst/>
          </a:prstGeom>
          <a:noFill/>
        </p:spPr>
        <p:txBody>
          <a:bodyPr wrap="square" rtlCol="0">
            <a:spAutoFit/>
          </a:bodyPr>
          <a:lstStyle/>
          <a:p>
            <a:r>
              <a:rPr lang="en-US" sz="2800" b="1" i="1" dirty="0"/>
              <a:t>Moving Toward the Transcendent</a:t>
            </a:r>
          </a:p>
          <a:p>
            <a:endParaRPr lang="en-US" sz="2800" b="1" i="1" dirty="0"/>
          </a:p>
          <a:p>
            <a:r>
              <a:rPr lang="en-US" sz="2800" b="1" dirty="0"/>
              <a:t>Jim </a:t>
            </a:r>
            <a:r>
              <a:rPr lang="en-US" sz="2800" b="1" dirty="0" err="1"/>
              <a:t>Slouffman</a:t>
            </a:r>
            <a:r>
              <a:rPr lang="en-US" sz="2800" b="1" dirty="0"/>
              <a:t>, Artist</a:t>
            </a:r>
          </a:p>
          <a:p>
            <a:endParaRPr lang="en-US" sz="2800" b="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This slide show offers a retrospective of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panose="020B0502020202020204"/>
              </a:rPr>
              <a:t>A </a:t>
            </a: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Virtual Art Exhibit featured in the JACO Art Gallery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Fall/Winter 2022</a:t>
            </a:r>
          </a:p>
          <a:p>
            <a:endParaRPr lang="en-US" sz="2800" b="1" dirty="0"/>
          </a:p>
        </p:txBody>
      </p:sp>
      <p:pic>
        <p:nvPicPr>
          <p:cNvPr id="4" name="Picture 3" descr="A picture containing person, human face, smile, person&#10;&#10;Description automatically generated">
            <a:extLst>
              <a:ext uri="{FF2B5EF4-FFF2-40B4-BE49-F238E27FC236}">
                <a16:creationId xmlns:a16="http://schemas.microsoft.com/office/drawing/2014/main" id="{31348A66-6005-939E-2846-7D19C42D1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919162"/>
            <a:ext cx="4572000" cy="5019675"/>
          </a:xfrm>
          <a:prstGeom prst="rect">
            <a:avLst/>
          </a:prstGeom>
        </p:spPr>
      </p:pic>
    </p:spTree>
    <p:extLst>
      <p:ext uri="{BB962C8B-B14F-4D97-AF65-F5344CB8AC3E}">
        <p14:creationId xmlns:p14="http://schemas.microsoft.com/office/powerpoint/2010/main" val="426755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graphic design, design&#10;&#10;Description automatically generated">
            <a:extLst>
              <a:ext uri="{FF2B5EF4-FFF2-40B4-BE49-F238E27FC236}">
                <a16:creationId xmlns:a16="http://schemas.microsoft.com/office/drawing/2014/main" id="{5E7D0D9F-AC45-C3CC-BAB7-CAB63CBE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82313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icture frame, poster, x-ray film&#10;&#10;Description automatically generated">
            <a:extLst>
              <a:ext uri="{FF2B5EF4-FFF2-40B4-BE49-F238E27FC236}">
                <a16:creationId xmlns:a16="http://schemas.microsoft.com/office/drawing/2014/main" id="{3011B6DE-BBC9-68B6-4C6C-887A6EB72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389217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ndle, screenshot, lamp&#10;&#10;Description automatically generated">
            <a:extLst>
              <a:ext uri="{FF2B5EF4-FFF2-40B4-BE49-F238E27FC236}">
                <a16:creationId xmlns:a16="http://schemas.microsoft.com/office/drawing/2014/main" id="{387C8B5A-929A-9681-B6BA-A9E051E5F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09478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poster&#10;&#10;Description automatically generated">
            <a:extLst>
              <a:ext uri="{FF2B5EF4-FFF2-40B4-BE49-F238E27FC236}">
                <a16:creationId xmlns:a16="http://schemas.microsoft.com/office/drawing/2014/main" id="{732017D3-24EA-BB3E-C8DD-1D0383F3F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88907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letter, screenshot, bag&#10;&#10;Description automatically generated">
            <a:extLst>
              <a:ext uri="{FF2B5EF4-FFF2-40B4-BE49-F238E27FC236}">
                <a16:creationId xmlns:a16="http://schemas.microsoft.com/office/drawing/2014/main" id="{BB56D714-091E-62FD-329E-C3CE85DCD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247835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letter, design&#10;&#10;Description automatically generated">
            <a:extLst>
              <a:ext uri="{FF2B5EF4-FFF2-40B4-BE49-F238E27FC236}">
                <a16:creationId xmlns:a16="http://schemas.microsoft.com/office/drawing/2014/main" id="{2B1364BD-9BCF-A5B3-87D8-B4E0FCBCE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408208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art&#10;&#10;Description automatically generated">
            <a:extLst>
              <a:ext uri="{FF2B5EF4-FFF2-40B4-BE49-F238E27FC236}">
                <a16:creationId xmlns:a16="http://schemas.microsoft.com/office/drawing/2014/main" id="{DF78D773-4F34-8005-FC23-4F380F6D1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260282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pyramids and a bird&#10;&#10;Description automatically generated with low confidence">
            <a:extLst>
              <a:ext uri="{FF2B5EF4-FFF2-40B4-BE49-F238E27FC236}">
                <a16:creationId xmlns:a16="http://schemas.microsoft.com/office/drawing/2014/main" id="{E7798398-C5A8-EC88-C57E-276B42539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045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8F3338-69F7-89DA-963D-1E6D16A17A2B}"/>
              </a:ext>
            </a:extLst>
          </p:cNvPr>
          <p:cNvSpPr txBox="1"/>
          <p:nvPr/>
        </p:nvSpPr>
        <p:spPr>
          <a:xfrm>
            <a:off x="5367130" y="540214"/>
            <a:ext cx="5139422" cy="523220"/>
          </a:xfrm>
          <a:prstGeom prst="rect">
            <a:avLst/>
          </a:prstGeom>
          <a:noFill/>
        </p:spPr>
        <p:txBody>
          <a:bodyPr wrap="square">
            <a:spAutoFit/>
          </a:bodyPr>
          <a:lstStyle/>
          <a:p>
            <a:pPr algn="ctr"/>
            <a:r>
              <a:rPr lang="en-US" sz="2800" b="1" dirty="0"/>
              <a:t>The Four Seasons of Life</a:t>
            </a:r>
            <a:endParaRPr lang="en-US" sz="2800" dirty="0"/>
          </a:p>
        </p:txBody>
      </p:sp>
      <p:sp>
        <p:nvSpPr>
          <p:cNvPr id="9" name="TextBox 8">
            <a:extLst>
              <a:ext uri="{FF2B5EF4-FFF2-40B4-BE49-F238E27FC236}">
                <a16:creationId xmlns:a16="http://schemas.microsoft.com/office/drawing/2014/main" id="{8834931C-F821-2FDF-84F4-FD022494F3C9}"/>
              </a:ext>
            </a:extLst>
          </p:cNvPr>
          <p:cNvSpPr txBox="1"/>
          <p:nvPr/>
        </p:nvSpPr>
        <p:spPr>
          <a:xfrm>
            <a:off x="5367130" y="1001879"/>
            <a:ext cx="6533321" cy="5015219"/>
          </a:xfrm>
          <a:prstGeom prst="rect">
            <a:avLst/>
          </a:prstGeom>
          <a:noFill/>
        </p:spPr>
        <p:txBody>
          <a:bodyPr wrap="square" rtlCol="0">
            <a:spAutoFit/>
          </a:bodyPr>
          <a:lstStyle/>
          <a:p>
            <a:pPr marL="0" marR="0">
              <a:lnSpc>
                <a:spcPct val="115000"/>
              </a:lnSpc>
              <a:spcBef>
                <a:spcPts val="0"/>
              </a:spcBef>
              <a:spcAft>
                <a:spcPts val="0"/>
              </a:spcAft>
            </a:pPr>
            <a:r>
              <a:rPr lang="en-US" sz="2800" b="1" dirty="0">
                <a:effectLst/>
                <a:latin typeface="Century Gothic" panose="020B0502020202020204" pitchFamily="34" charset="0"/>
                <a:ea typeface="Arial Unicode MS"/>
                <a:cs typeface="Arial Unicode MS"/>
              </a:rPr>
              <a:t>This painting depicts four stages of life from infancy top left to old age bottom right. The center mandala connects all the stages with the Native American medicine wheel in the center. In the center of each male silhouette burns a star. This star is the goal of wholeness. It burns brighter with each stage as consciousness expands.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traffic, light&#10;&#10;Description automatically generated">
            <a:extLst>
              <a:ext uri="{FF2B5EF4-FFF2-40B4-BE49-F238E27FC236}">
                <a16:creationId xmlns:a16="http://schemas.microsoft.com/office/drawing/2014/main" id="{7B190EAC-E7A5-BA18-E850-02D980383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39" y="949168"/>
            <a:ext cx="5105660" cy="5120640"/>
          </a:xfrm>
          <a:prstGeom prst="rect">
            <a:avLst/>
          </a:prstGeom>
        </p:spPr>
      </p:pic>
    </p:spTree>
    <p:extLst>
      <p:ext uri="{BB962C8B-B14F-4D97-AF65-F5344CB8AC3E}">
        <p14:creationId xmlns:p14="http://schemas.microsoft.com/office/powerpoint/2010/main" val="116126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graphic design&#10;&#10;Description automatically generated">
            <a:extLst>
              <a:ext uri="{FF2B5EF4-FFF2-40B4-BE49-F238E27FC236}">
                <a16:creationId xmlns:a16="http://schemas.microsoft.com/office/drawing/2014/main" id="{3D453468-EACE-DE37-F66A-BB50CB48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68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10A3B57C-3B56-8316-34E8-A8A21D313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352078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3EA769C0-09A2-C2F5-C8DA-75023D050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409143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poster, graphic design&#10;&#10;Description automatically generated">
            <a:extLst>
              <a:ext uri="{FF2B5EF4-FFF2-40B4-BE49-F238E27FC236}">
                <a16:creationId xmlns:a16="http://schemas.microsoft.com/office/drawing/2014/main" id="{1D40B809-087F-82A3-87E0-9E8A56219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226502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n owl&#10;&#10;Description automatically generated with medium confidence">
            <a:extLst>
              <a:ext uri="{FF2B5EF4-FFF2-40B4-BE49-F238E27FC236}">
                <a16:creationId xmlns:a16="http://schemas.microsoft.com/office/drawing/2014/main" id="{3C185DC6-490D-8635-319E-AFBC539A4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90789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inting&#10;&#10;Description automatically generated with medium confidence">
            <a:extLst>
              <a:ext uri="{FF2B5EF4-FFF2-40B4-BE49-F238E27FC236}">
                <a16:creationId xmlns:a16="http://schemas.microsoft.com/office/drawing/2014/main" id="{F818C0C4-E971-1B4A-4CA2-BCCD85419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413105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raphite pen&#10;&#10;Description automatically generated with low confidence">
            <a:extLst>
              <a:ext uri="{FF2B5EF4-FFF2-40B4-BE49-F238E27FC236}">
                <a16:creationId xmlns:a16="http://schemas.microsoft.com/office/drawing/2014/main" id="{4595A8A1-C6FB-6205-B10B-CB72C8997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460487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40</TotalTime>
  <Words>97</Words>
  <Application>Microsoft Office PowerPoint</Application>
  <PresentationFormat>Widescreen</PresentationFormat>
  <Paragraphs>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meadows</dc:creator>
  <cp:lastModifiedBy>Linda Meadows</cp:lastModifiedBy>
  <cp:revision>3</cp:revision>
  <dcterms:created xsi:type="dcterms:W3CDTF">2022-07-15T02:05:53Z</dcterms:created>
  <dcterms:modified xsi:type="dcterms:W3CDTF">2023-06-06T21:35:06Z</dcterms:modified>
</cp:coreProperties>
</file>