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48" r:id="rId2"/>
    <p:sldId id="513" r:id="rId3"/>
    <p:sldId id="436" r:id="rId4"/>
    <p:sldId id="332" r:id="rId5"/>
    <p:sldId id="256" r:id="rId6"/>
    <p:sldId id="257" r:id="rId7"/>
    <p:sldId id="408" r:id="rId8"/>
    <p:sldId id="279" r:id="rId9"/>
    <p:sldId id="369" r:id="rId10"/>
    <p:sldId id="335" r:id="rId11"/>
    <p:sldId id="526" r:id="rId12"/>
    <p:sldId id="268" r:id="rId13"/>
    <p:sldId id="267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24E83A-6053-434F-B8D4-D03FC91D50F0}" v="4" dt="2023-04-30T14:02:24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6810E-6921-4A9A-A64A-D7B8E4BC736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EAE85-0193-4F6A-989E-02FED8B4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9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Encounter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AE85-0193-4F6A-989E-02FED8B42F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1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As the Volante, 1962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46F0-6F99-4F8B-9D04-3F3F11AD79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37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Personage ( what a lovely image of self-discovery)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78917-3DF0-457F-92B0-CAA33B5D3A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7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Life Reviving (the last painting Varo completed before her death by heart attack in October 1963).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78917-3DF0-457F-92B0-CAA33B5D3A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3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Trasitoen</a:t>
            </a:r>
            <a:r>
              <a:rPr lang="en-US" b="1" dirty="0"/>
              <a:t> </a:t>
            </a:r>
            <a:r>
              <a:rPr lang="en-US" b="1" dirty="0" err="1"/>
              <a:t>Espiral</a:t>
            </a:r>
            <a:r>
              <a:rPr lang="en-US" b="1" dirty="0"/>
              <a:t> (Spiral Transit)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46F0-6F99-4F8B-9D04-3F3F11AD79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8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Minotaur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AE85-0193-4F6A-989E-02FED8B42F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8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Women’s Tailor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46F0-6F99-4F8B-9D04-3F3F11AD79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03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Dead Leaves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78917-3DF0-457F-92B0-CAA33B5D3A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2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Toward the Tower (1</a:t>
            </a:r>
            <a:r>
              <a:rPr lang="en-US" baseline="30000" dirty="0"/>
              <a:t>st</a:t>
            </a:r>
            <a:r>
              <a:rPr lang="en-US" dirty="0"/>
              <a:t> painting in a triptych that includes Embroidering the Earth’s Mantle)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78917-3DF0-457F-92B0-CAA33B5D3A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61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Embroidering the Earth’s Mantle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AE85-0193-4F6A-989E-02FED8B42F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18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Woman Leaving the Psychoanalyst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46F0-6F99-4F8B-9D04-3F3F11AD79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60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Creation of the Birds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46F0-6F99-4F8B-9D04-3F3F11AD79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56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Sign of the Painter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46F0-6F99-4F8B-9D04-3F3F11AD79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8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64A1-015A-5181-8D6F-EEF0E9EEF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1C523-EF01-3EF5-1E55-8DC7E9A9D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42184-6F7C-067C-F484-1543B27B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0041-6913-4A5D-BBF8-220F20E3EC6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82000-492E-A25E-CA84-04EEC995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6D932-81CD-1864-7F21-43911EFE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2398-C556-4A08-89F6-B090E86B9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9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166B-9139-E7F6-D7D3-B9EF1F77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B2878-E482-2C34-116E-312ECAF4E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8FED3-6320-9A17-E766-B636CEB5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0041-6913-4A5D-BBF8-220F20E3EC6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89EB-ECD1-F708-75E6-2E2F316E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5D964-131D-C7B4-8B0A-EDA8C4B7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2398-C556-4A08-89F6-B090E86B9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6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6529C-DF5E-A968-A9C0-6FE606FF5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EF605-1C6A-E7FD-B8F1-1211D1C4E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1A62E-6BF9-021E-6AE8-B49AF22F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0041-6913-4A5D-BBF8-220F20E3EC6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2E6B2-84B8-7901-50F1-1C861DA6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9732C-3C26-BC6A-7328-23B9AB56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2398-C556-4A08-89F6-B090E86B9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6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C0CE-36C1-E5FE-F9E6-5D219F196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C76A6-081C-C025-CF33-62C756BED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BFAE2-5A8D-BDE9-5F51-47CD93D5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0041-6913-4A5D-BBF8-220F20E3EC6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928C7-0188-B89C-5302-6E55AC75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3B5D0-BAD5-C4E7-8D50-56BB070D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2398-C556-4A08-89F6-B090E86B9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7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D067B-EFA5-EEB6-E31E-A6F37E6B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BAE61-DB8B-4F08-6A22-97C8E609A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42FD-1BC6-3521-510D-C829DE9A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0041-6913-4A5D-BBF8-220F20E3EC6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A0FDD-26AA-8F9A-0D12-4DB24636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94F4C-B501-7C6A-5B00-6DAFA3BD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2398-C556-4A08-89F6-B090E86B9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5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F764-E35C-0855-5FEB-E7D061CE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DFE7B-487E-FD5F-58CF-A01F4B097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A52EB-123B-BE0F-7B49-15B5FFE42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CED8F-7475-DC6F-7B2A-AB1D793A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0041-6913-4A5D-BBF8-220F20E3EC6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E186C-C81B-5A4B-A7E0-35C45BCA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454D9-4842-0EE6-802F-4F79C6F5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2398-C556-4A08-89F6-B090E86B9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C533-2BEC-7AF4-CAEC-C0FD0775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5610A-222D-0539-EC66-19ED9FFC3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6CBD4-DA13-6E2F-E5F0-06DF1513C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38FA7-0410-254A-EE5B-EC558EF5C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D87B6-B67E-B8BD-0C5A-833110D4C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C45161-2A3B-BFE6-FF5D-9545775F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0041-6913-4A5D-BBF8-220F20E3EC6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5F3B36-04D8-83A2-C343-02B6CC60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5F9D96-0642-1E9E-FC2C-DE195E3D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2398-C556-4A08-89F6-B090E86B9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8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357D-43B7-0594-0968-B80B85E2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DFD4D-11A3-4362-1847-2D870AF5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0041-6913-4A5D-BBF8-220F20E3EC6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AE3A-E3D4-C308-3D6B-4BA2B010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DEF17-AA94-AB11-EFAA-2F04D6E95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2398-C556-4A08-89F6-B090E86B9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8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EE9EA-48C7-697D-4630-AA74B5EC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0041-6913-4A5D-BBF8-220F20E3EC6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AEA8F-0482-CD90-7648-0E1FE069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67867-C555-DB96-C330-18E1D26F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2398-C556-4A08-89F6-B090E86B9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2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45E4-1539-BFED-C03B-378ADF18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98F54-6012-BDC3-34DC-967FBE85F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9F74F-2E40-05DC-66FA-E920A2CE2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885FD-279C-01AE-BAD1-7641DC22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0041-6913-4A5D-BBF8-220F20E3EC6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80C80-97D4-86CD-D768-330A6523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D4D67-28FC-1A1D-D820-C0ADE422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2398-C556-4A08-89F6-B090E86B9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1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8120-3F61-8E7C-CA06-7ACA40A4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E0150-7047-1B25-AEDD-EE7B3CD05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F6804-E447-0871-8909-C02A4F0C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CAE3F-4929-243F-3C9F-E229E780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0041-6913-4A5D-BBF8-220F20E3EC6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DC697-F73F-AD4E-1B92-F8780BF5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81C63-6027-8015-C9F8-CBBC107E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2398-C556-4A08-89F6-B090E86B9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76B02-6464-F0C7-7764-ED8A2F19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0F855-53BE-46D6-DEF1-69D7719B3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310DB-339E-1FDA-D51E-F260F4EC3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E0041-6913-4A5D-BBF8-220F20E3EC6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D805F-F976-38DB-DB52-D20A2CDFA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D1B59-A4AD-4A41-2BBC-A8A50AF6E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82398-C556-4A08-89F6-B090E86B9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3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expo que demuestra que Remedios Varo es la favorita del MAM | Fahrenheit  Magazine">
            <a:extLst>
              <a:ext uri="{FF2B5EF4-FFF2-40B4-BE49-F238E27FC236}">
                <a16:creationId xmlns:a16="http://schemas.microsoft.com/office/drawing/2014/main" id="{4B2316AD-64E5-FACB-7F1E-1A79F4BF1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" y="0"/>
            <a:ext cx="12313920" cy="848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E4E7DF-5C44-D9DA-B270-02A48FA420DB}"/>
              </a:ext>
            </a:extLst>
          </p:cNvPr>
          <p:cNvSpPr txBox="1"/>
          <p:nvPr/>
        </p:nvSpPr>
        <p:spPr>
          <a:xfrm>
            <a:off x="6506497" y="4093099"/>
            <a:ext cx="583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Love, Power, and the Paintings of Remedios Varo</a:t>
            </a:r>
          </a:p>
        </p:txBody>
      </p:sp>
    </p:spTree>
    <p:extLst>
      <p:ext uri="{BB962C8B-B14F-4D97-AF65-F5344CB8AC3E}">
        <p14:creationId xmlns:p14="http://schemas.microsoft.com/office/powerpoint/2010/main" val="7631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ebayimg.com/images/g/PdQAAOSwknJXxun5/s-l1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58" y="144780"/>
            <a:ext cx="5160483" cy="656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s3.wikiart.org/images/remedios-varo/as-the-volante-19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07" y="167640"/>
            <a:ext cx="7518985" cy="652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haracter - Remedios Varo - WikiArt.org">
            <a:extLst>
              <a:ext uri="{FF2B5EF4-FFF2-40B4-BE49-F238E27FC236}">
                <a16:creationId xmlns:a16="http://schemas.microsoft.com/office/drawing/2014/main" id="{5CFCBB25-4FF1-8D85-5596-7D6DEACBC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92" y="171450"/>
            <a:ext cx="4234815" cy="651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6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ill life Reslicitando, 1963 - Remedios Varo - WikiArt.org">
            <a:extLst>
              <a:ext uri="{FF2B5EF4-FFF2-40B4-BE49-F238E27FC236}">
                <a16:creationId xmlns:a16="http://schemas.microsoft.com/office/drawing/2014/main" id="{E1BC93A6-BB57-DCDF-7F00-621D01780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90" y="224646"/>
            <a:ext cx="4528820" cy="640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s1.wikiart.org/images/remedios-varo/trasitoen-espi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787" y="190500"/>
            <a:ext cx="7292425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roduções De Arte | o reunião por Remedios Varo (1865-1911, Spain) |  WahooArt.com">
            <a:extLst>
              <a:ext uri="{FF2B5EF4-FFF2-40B4-BE49-F238E27FC236}">
                <a16:creationId xmlns:a16="http://schemas.microsoft.com/office/drawing/2014/main" id="{63BBDC97-8F97-40B1-9A16-9EDE3955C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43" y="128557"/>
            <a:ext cx="4460313" cy="660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aintings Reproductions | The Minotaur by Remedios Varo (1865-1911, Spain)  | WahooArt.com">
            <a:extLst>
              <a:ext uri="{FF2B5EF4-FFF2-40B4-BE49-F238E27FC236}">
                <a16:creationId xmlns:a16="http://schemas.microsoft.com/office/drawing/2014/main" id="{A1D7C68C-DD08-4181-8C4A-7F272100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95250"/>
            <a:ext cx="3390900" cy="666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s0.wikiart.org/images/remedios-varo/ladies-suit-19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54" y="205114"/>
            <a:ext cx="9521092" cy="6447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medios Varo | Paintings, Biography &amp; Art for Sale | Sotheby's">
            <a:extLst>
              <a:ext uri="{FF2B5EF4-FFF2-40B4-BE49-F238E27FC236}">
                <a16:creationId xmlns:a16="http://schemas.microsoft.com/office/drawing/2014/main" id="{EDCD595E-B4B2-03BC-DDEC-AA79BA59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0"/>
            <a:ext cx="557847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0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medios Varo | Paintings, Biography &amp; Art for Sale | Sotheby's">
            <a:extLst>
              <a:ext uri="{FF2B5EF4-FFF2-40B4-BE49-F238E27FC236}">
                <a16:creationId xmlns:a16="http://schemas.microsoft.com/office/drawing/2014/main" id="{78376029-1444-E5F8-1850-9F385D829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691" y="71120"/>
            <a:ext cx="5358617" cy="671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hall I Project A World: A Hermetic Analysis of The Crying of Lot 49 –  Painted Blind Publishing">
            <a:extLst>
              <a:ext uri="{FF2B5EF4-FFF2-40B4-BE49-F238E27FC236}">
                <a16:creationId xmlns:a16="http://schemas.microsoft.com/office/drawing/2014/main" id="{5E5E64BC-F095-4B2D-98A8-E3A949972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1378" r="1514" b="1072"/>
          <a:stretch/>
        </p:blipFill>
        <p:spPr bwMode="auto">
          <a:xfrm>
            <a:off x="2069095" y="186094"/>
            <a:ext cx="8053810" cy="6485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s6.wikiart.org/images/remedios-varo/saljendodel-woman-psychoanaly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61" y="152400"/>
            <a:ext cx="3741877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medios_varo_388484001.jpg (3140×262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113" y="149088"/>
            <a:ext cx="7813724" cy="6519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102</Words>
  <Application>Microsoft Office PowerPoint</Application>
  <PresentationFormat>Widescreen</PresentationFormat>
  <Paragraphs>27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Proofreader</dc:creator>
  <cp:lastModifiedBy>linda meadows</cp:lastModifiedBy>
  <cp:revision>3</cp:revision>
  <dcterms:created xsi:type="dcterms:W3CDTF">2023-04-30T13:44:28Z</dcterms:created>
  <dcterms:modified xsi:type="dcterms:W3CDTF">2023-08-02T18:28:40Z</dcterms:modified>
</cp:coreProperties>
</file>